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BC861-7DC6-4743-9CFD-C1366C5653D3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E7070-77F0-443B-848B-167FEE0EE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25145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Broken hearts…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5103674"/>
            <a:ext cx="4343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Are hard to repair…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arrow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0"/>
            <a:ext cx="792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243839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Goal, reach, strive, fall, strive again</a:t>
            </a:r>
            <a:endParaRPr lang="en-US" sz="5400" dirty="0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Forest Hills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</dc:creator>
  <cp:lastModifiedBy>temp</cp:lastModifiedBy>
  <cp:revision>2</cp:revision>
  <dcterms:created xsi:type="dcterms:W3CDTF">2011-04-21T13:42:52Z</dcterms:created>
  <dcterms:modified xsi:type="dcterms:W3CDTF">2011-04-25T13:25:42Z</dcterms:modified>
</cp:coreProperties>
</file>